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135.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Kipakna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27333"/>
            <a:ext cx="9144000" cy="2923395"/>
          </a:xfrm>
        </p:spPr>
        <p:txBody>
          <a:bodyPr>
            <a:normAutofit/>
          </a:bodyPr>
          <a:lstStyle/>
          <a:p>
            <a:r>
              <a:rPr lang="en-US" sz="3600" dirty="0"/>
              <a:t>In the Cross of Christ I Glory</a:t>
            </a:r>
          </a:p>
          <a:p>
            <a:r>
              <a:rPr lang="en-US" sz="3600" dirty="0"/>
              <a:t>Gal. 6:14</a:t>
            </a:r>
          </a:p>
          <a:p>
            <a:r>
              <a:rPr lang="en-US" sz="3600" dirty="0"/>
              <a:t>John Bowring, 1792-1872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C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tang. 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hi. 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tangphasak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siansuah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tehzawh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144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135. Singlamteh Ka Kipakna Hi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2018-10-12T03:10:44Z</dcterms:modified>
</cp:coreProperties>
</file>